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1107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4020" userDrawn="1">
          <p15:clr>
            <a:srgbClr val="A4A3A4"/>
          </p15:clr>
        </p15:guide>
        <p15:guide id="4" pos="2558" userDrawn="1">
          <p15:clr>
            <a:srgbClr val="A4A3A4"/>
          </p15:clr>
        </p15:guide>
        <p15:guide id="6" orient="horz" pos="3702" userDrawn="1">
          <p15:clr>
            <a:srgbClr val="A4A3A4"/>
          </p15:clr>
        </p15:guide>
        <p15:guide id="7" pos="5760" userDrawn="1">
          <p15:clr>
            <a:srgbClr val="A4A3A4"/>
          </p15:clr>
        </p15:guide>
        <p15:guide id="8" pos="47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CD7"/>
    <a:srgbClr val="565656"/>
    <a:srgbClr val="5980A9"/>
    <a:srgbClr val="DFB551"/>
    <a:srgbClr val="91B35F"/>
    <a:srgbClr val="D07151"/>
    <a:srgbClr val="ADC587"/>
    <a:srgbClr val="E8C87D"/>
    <a:srgbClr val="404040"/>
    <a:srgbClr val="D7A3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42"/>
    <p:restoredTop sz="94700"/>
  </p:normalViewPr>
  <p:slideViewPr>
    <p:cSldViewPr>
      <p:cViewPr varScale="1">
        <p:scale>
          <a:sx n="105" d="100"/>
          <a:sy n="105" d="100"/>
        </p:scale>
        <p:origin x="1320" y="96"/>
      </p:cViewPr>
      <p:guideLst>
        <p:guide pos="3840"/>
        <p:guide orient="horz" pos="2160"/>
        <p:guide orient="horz" pos="4020"/>
        <p:guide pos="2558"/>
        <p:guide orient="horz" pos="3702"/>
        <p:guide pos="5760"/>
        <p:guide pos="47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Carlstedt" userId="1f35def9-6b69-448b-9389-e6686976952c" providerId="ADAL" clId="{819A3803-A70D-4F88-B8C4-33B455190E0A}"/>
    <pc:docChg chg="addSld delSld modSld">
      <pc:chgData name="Anna Carlstedt" userId="1f35def9-6b69-448b-9389-e6686976952c" providerId="ADAL" clId="{819A3803-A70D-4F88-B8C4-33B455190E0A}" dt="2024-05-22T09:34:13.469" v="1073" actId="47"/>
      <pc:docMkLst>
        <pc:docMk/>
      </pc:docMkLst>
      <pc:sldChg chg="del">
        <pc:chgData name="Anna Carlstedt" userId="1f35def9-6b69-448b-9389-e6686976952c" providerId="ADAL" clId="{819A3803-A70D-4F88-B8C4-33B455190E0A}" dt="2024-05-22T09:34:11.071" v="1069" actId="47"/>
        <pc:sldMkLst>
          <pc:docMk/>
          <pc:sldMk cId="281405746" sldId="264"/>
        </pc:sldMkLst>
      </pc:sldChg>
      <pc:sldChg chg="del">
        <pc:chgData name="Anna Carlstedt" userId="1f35def9-6b69-448b-9389-e6686976952c" providerId="ADAL" clId="{819A3803-A70D-4F88-B8C4-33B455190E0A}" dt="2024-05-22T09:34:11.839" v="1070" actId="47"/>
        <pc:sldMkLst>
          <pc:docMk/>
          <pc:sldMk cId="2355328586" sldId="296"/>
        </pc:sldMkLst>
      </pc:sldChg>
      <pc:sldChg chg="del">
        <pc:chgData name="Anna Carlstedt" userId="1f35def9-6b69-448b-9389-e6686976952c" providerId="ADAL" clId="{819A3803-A70D-4F88-B8C4-33B455190E0A}" dt="2024-05-22T09:34:12.400" v="1071" actId="47"/>
        <pc:sldMkLst>
          <pc:docMk/>
          <pc:sldMk cId="3703163527" sldId="382"/>
        </pc:sldMkLst>
      </pc:sldChg>
      <pc:sldChg chg="del">
        <pc:chgData name="Anna Carlstedt" userId="1f35def9-6b69-448b-9389-e6686976952c" providerId="ADAL" clId="{819A3803-A70D-4F88-B8C4-33B455190E0A}" dt="2024-05-22T09:34:12.906" v="1072" actId="47"/>
        <pc:sldMkLst>
          <pc:docMk/>
          <pc:sldMk cId="2779152944" sldId="383"/>
        </pc:sldMkLst>
      </pc:sldChg>
      <pc:sldChg chg="del">
        <pc:chgData name="Anna Carlstedt" userId="1f35def9-6b69-448b-9389-e6686976952c" providerId="ADAL" clId="{819A3803-A70D-4F88-B8C4-33B455190E0A}" dt="2024-05-22T09:34:13.469" v="1073" actId="47"/>
        <pc:sldMkLst>
          <pc:docMk/>
          <pc:sldMk cId="1259211202" sldId="1106"/>
        </pc:sldMkLst>
      </pc:sldChg>
      <pc:sldChg chg="modSp add mod">
        <pc:chgData name="Anna Carlstedt" userId="1f35def9-6b69-448b-9389-e6686976952c" providerId="ADAL" clId="{819A3803-A70D-4F88-B8C4-33B455190E0A}" dt="2024-05-22T09:34:05.305" v="1068" actId="14100"/>
        <pc:sldMkLst>
          <pc:docMk/>
          <pc:sldMk cId="1425171578" sldId="1107"/>
        </pc:sldMkLst>
        <pc:spChg chg="mod">
          <ac:chgData name="Anna Carlstedt" userId="1f35def9-6b69-448b-9389-e6686976952c" providerId="ADAL" clId="{819A3803-A70D-4F88-B8C4-33B455190E0A}" dt="2024-05-22T09:34:05.305" v="1068" actId="14100"/>
          <ac:spMkLst>
            <pc:docMk/>
            <pc:sldMk cId="1425171578" sldId="1107"/>
            <ac:spMk id="2" creationId="{33F18A32-8D9A-2166-15B6-EA267A304817}"/>
          </ac:spMkLst>
        </pc:spChg>
        <pc:spChg chg="mod">
          <ac:chgData name="Anna Carlstedt" userId="1f35def9-6b69-448b-9389-e6686976952c" providerId="ADAL" clId="{819A3803-A70D-4F88-B8C4-33B455190E0A}" dt="2024-05-22T09:33:55.649" v="1067" actId="20577"/>
          <ac:spMkLst>
            <pc:docMk/>
            <pc:sldMk cId="1425171578" sldId="1107"/>
            <ac:spMk id="3" creationId="{9DD3798A-1F16-09AD-C1C7-FFF374B86EE9}"/>
          </ac:spMkLst>
        </pc:spChg>
      </pc:sldChg>
      <pc:sldChg chg="del">
        <pc:chgData name="Anna Carlstedt" userId="1f35def9-6b69-448b-9389-e6686976952c" providerId="ADAL" clId="{819A3803-A70D-4F88-B8C4-33B455190E0A}" dt="2024-05-22T09:24:21.356" v="0" actId="47"/>
        <pc:sldMkLst>
          <pc:docMk/>
          <pc:sldMk cId="2990811062" sldId="110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5FD844-C8CF-42FF-8D09-7A62495B673F}" type="datetimeFigureOut">
              <a:rPr lang="sv-SE" smtClean="0"/>
              <a:t>2024-05-17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D8D54F-BCA2-483E-B469-6DBEB05B7FC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1512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4BDAC41-ECF7-0A71-083F-12F14A2C3F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21466"/>
            <a:ext cx="9144000" cy="2387600"/>
          </a:xfrm>
        </p:spPr>
        <p:txBody>
          <a:bodyPr lIns="0" tIns="0" rIns="0" bIns="0" anchor="b">
            <a:normAutofit/>
          </a:bodyPr>
          <a:lstStyle>
            <a:lvl1pPr algn="ctr">
              <a:defRPr sz="3000" b="1" i="0">
                <a:solidFill>
                  <a:schemeClr val="tx1">
                    <a:lumMod val="75000"/>
                    <a:lumOff val="25000"/>
                  </a:schemeClr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C23A888-B3EE-97D9-1983-1F60DD7AFD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05485"/>
            <a:ext cx="9144000" cy="187143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 b="0" i="0">
                <a:latin typeface="Plus Jakarta Sans Light" pitchFamily="2" charset="77"/>
                <a:cs typeface="Plus Jakarta Sans Ligh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1D015C73-7DCE-8E4F-279C-241288F904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4077" y="6451155"/>
            <a:ext cx="1474572" cy="336821"/>
          </a:xfrm>
          <a:prstGeom prst="rect">
            <a:avLst/>
          </a:prstGeom>
        </p:spPr>
      </p:pic>
      <p:sp>
        <p:nvSpPr>
          <p:cNvPr id="15" name="Platshållare för datum 3">
            <a:extLst>
              <a:ext uri="{FF2B5EF4-FFF2-40B4-BE49-F238E27FC236}">
                <a16:creationId xmlns:a16="http://schemas.microsoft.com/office/drawing/2014/main" id="{271449BC-5A5A-4604-1547-CE5E0903AC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8638" y="6439444"/>
            <a:ext cx="1008112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 b="0" i="0">
                <a:solidFill>
                  <a:schemeClr val="bg2">
                    <a:lumMod val="50000"/>
                  </a:schemeClr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CA26B130-D196-A44C-AE4F-252759BA9DCF}" type="datetimeFigureOut">
              <a:rPr lang="sv-SE" smtClean="0"/>
              <a:pPr/>
              <a:t>2024-05-17</a:t>
            </a:fld>
            <a:endParaRPr lang="sv-SE" dirty="0"/>
          </a:p>
        </p:txBody>
      </p:sp>
      <p:sp>
        <p:nvSpPr>
          <p:cNvPr id="16" name="Platshållare för bildnummer 5">
            <a:extLst>
              <a:ext uri="{FF2B5EF4-FFF2-40B4-BE49-F238E27FC236}">
                <a16:creationId xmlns:a16="http://schemas.microsoft.com/office/drawing/2014/main" id="{D7F197DC-E444-E96C-C759-A17D627244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46750" y="6441417"/>
            <a:ext cx="1008112" cy="3651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555826D1-4306-C847-917F-5968D71E8628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1709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201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4020" userDrawn="1">
          <p15:clr>
            <a:srgbClr val="FBAE40"/>
          </p15:clr>
        </p15:guide>
        <p15:guide id="4" orient="horz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761C3AA-4092-76BA-BD22-7AD8FCFA6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B7E993A-7C87-9DB9-DCF0-5F7B6A016D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7738" y="1825625"/>
            <a:ext cx="4932238" cy="40513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latin typeface="Plus Jakarta Sans Light" pitchFamily="2" charset="77"/>
                <a:cs typeface="Plus Jakarta Sans Light" pitchFamily="2" charset="77"/>
              </a:defRPr>
            </a:lvl1pPr>
            <a:lvl2pPr>
              <a:defRPr b="0" i="0">
                <a:latin typeface="Plus Jakarta Sans Light" pitchFamily="2" charset="77"/>
                <a:cs typeface="Plus Jakarta Sans Light" pitchFamily="2" charset="77"/>
              </a:defRPr>
            </a:lvl2pPr>
            <a:lvl3pPr>
              <a:defRPr b="0" i="0">
                <a:latin typeface="Plus Jakarta Sans Light" pitchFamily="2" charset="77"/>
                <a:cs typeface="Plus Jakarta Sans Light" pitchFamily="2" charset="77"/>
              </a:defRPr>
            </a:lvl3pPr>
            <a:lvl4pPr>
              <a:defRPr b="0" i="0">
                <a:latin typeface="Plus Jakarta Sans Light" pitchFamily="2" charset="77"/>
                <a:cs typeface="Plus Jakarta Sans Light" pitchFamily="2" charset="77"/>
              </a:defRPr>
            </a:lvl4pPr>
            <a:lvl5pPr>
              <a:defRPr b="0" i="0">
                <a:latin typeface="Plus Jakarta Sans Light" pitchFamily="2" charset="77"/>
                <a:cs typeface="Plus Jakarta Sans Light" pitchFamily="2" charset="77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0"/>
            <a:endParaRPr lang="sv-SE" dirty="0"/>
          </a:p>
          <a:p>
            <a:pPr marL="179388" marR="0" lvl="2" indent="-1714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us Jakarta Sans Light" pitchFamily="2" charset="77"/>
                <a:ea typeface="+mn-ea"/>
                <a:cs typeface="Plus Jakarta Sans Light" pitchFamily="2" charset="77"/>
              </a:rPr>
              <a:t>Nivå tre</a:t>
            </a:r>
          </a:p>
          <a:p>
            <a:pPr marL="490538" marR="0" lvl="3" indent="-1793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us Jakarta Sans Light" pitchFamily="2" charset="77"/>
                <a:ea typeface="+mn-ea"/>
                <a:cs typeface="Plus Jakarta Sans Light" pitchFamily="2" charset="77"/>
              </a:rPr>
              <a:t>Nivå fyra</a:t>
            </a:r>
          </a:p>
          <a:p>
            <a:pPr marL="850900" marR="0" lvl="4" indent="-1793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us Jakarta Sans Light" pitchFamily="2" charset="77"/>
                <a:ea typeface="+mn-ea"/>
                <a:cs typeface="Plus Jakarta Sans Light" pitchFamily="2" charset="77"/>
              </a:rPr>
              <a:t>Nivå fem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463CEEC7-3A75-EDD1-F016-6DE477250B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4077" y="6452144"/>
            <a:ext cx="1474571" cy="336821"/>
          </a:xfrm>
          <a:prstGeom prst="rect">
            <a:avLst/>
          </a:prstGeom>
        </p:spPr>
      </p:pic>
      <p:sp>
        <p:nvSpPr>
          <p:cNvPr id="13" name="Platshållare för datum 3">
            <a:extLst>
              <a:ext uri="{FF2B5EF4-FFF2-40B4-BE49-F238E27FC236}">
                <a16:creationId xmlns:a16="http://schemas.microsoft.com/office/drawing/2014/main" id="{9197E04B-E7E9-E3B2-104E-58AF886A78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8638" y="6439444"/>
            <a:ext cx="1008112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 b="0" i="0">
                <a:solidFill>
                  <a:schemeClr val="bg2">
                    <a:lumMod val="50000"/>
                  </a:schemeClr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CA26B130-D196-A44C-AE4F-252759BA9DCF}" type="datetimeFigureOut">
              <a:rPr lang="sv-SE" smtClean="0"/>
              <a:pPr/>
              <a:t>2024-05-17</a:t>
            </a:fld>
            <a:endParaRPr lang="sv-SE" dirty="0"/>
          </a:p>
        </p:txBody>
      </p:sp>
      <p:sp>
        <p:nvSpPr>
          <p:cNvPr id="14" name="Platshållare för bildnummer 5">
            <a:extLst>
              <a:ext uri="{FF2B5EF4-FFF2-40B4-BE49-F238E27FC236}">
                <a16:creationId xmlns:a16="http://schemas.microsoft.com/office/drawing/2014/main" id="{5CD194EF-17A4-1914-0B04-F9388F32A9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46750" y="6441417"/>
            <a:ext cx="1008112" cy="3651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555826D1-4306-C847-917F-5968D71E862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5" name="Platshållare för innehåll 2">
            <a:extLst>
              <a:ext uri="{FF2B5EF4-FFF2-40B4-BE49-F238E27FC236}">
                <a16:creationId xmlns:a16="http://schemas.microsoft.com/office/drawing/2014/main" id="{A69C2E40-F1DF-E328-B01D-3599920C2F1C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304087" y="1825625"/>
            <a:ext cx="4932238" cy="40513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latin typeface="Plus Jakarta Sans Light" pitchFamily="2" charset="77"/>
                <a:cs typeface="Plus Jakarta Sans Light" pitchFamily="2" charset="77"/>
              </a:defRPr>
            </a:lvl1pPr>
            <a:lvl2pPr>
              <a:defRPr b="0" i="0">
                <a:latin typeface="Plus Jakarta Sans Light" pitchFamily="2" charset="77"/>
                <a:cs typeface="Plus Jakarta Sans Light" pitchFamily="2" charset="77"/>
              </a:defRPr>
            </a:lvl2pPr>
            <a:lvl3pPr>
              <a:defRPr b="0" i="0">
                <a:latin typeface="Plus Jakarta Sans Light" pitchFamily="2" charset="77"/>
                <a:cs typeface="Plus Jakarta Sans Light" pitchFamily="2" charset="77"/>
              </a:defRPr>
            </a:lvl3pPr>
            <a:lvl4pPr>
              <a:defRPr b="0" i="0">
                <a:latin typeface="Plus Jakarta Sans Light" pitchFamily="2" charset="77"/>
                <a:cs typeface="Plus Jakarta Sans Light" pitchFamily="2" charset="77"/>
              </a:defRPr>
            </a:lvl4pPr>
            <a:lvl5pPr>
              <a:defRPr b="0" i="0">
                <a:latin typeface="Plus Jakarta Sans Light" pitchFamily="2" charset="77"/>
                <a:cs typeface="Plus Jakarta Sans Light" pitchFamily="2" charset="77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0"/>
            <a:endParaRPr lang="sv-SE" dirty="0"/>
          </a:p>
          <a:p>
            <a:pPr marL="179388" marR="0" lvl="2" indent="-1714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us Jakarta Sans Light" pitchFamily="2" charset="77"/>
                <a:ea typeface="+mn-ea"/>
                <a:cs typeface="Plus Jakarta Sans Light" pitchFamily="2" charset="77"/>
              </a:rPr>
              <a:t>Nivå tre</a:t>
            </a:r>
          </a:p>
          <a:p>
            <a:pPr marL="490538" marR="0" lvl="3" indent="-1793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us Jakarta Sans Light" pitchFamily="2" charset="77"/>
                <a:ea typeface="+mn-ea"/>
                <a:cs typeface="Plus Jakarta Sans Light" pitchFamily="2" charset="77"/>
              </a:rPr>
              <a:t>Nivå fyra</a:t>
            </a:r>
          </a:p>
          <a:p>
            <a:pPr marL="850900" marR="0" lvl="4" indent="-1793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us Jakarta Sans Light" pitchFamily="2" charset="77"/>
                <a:ea typeface="+mn-ea"/>
                <a:cs typeface="Plus Jakarta Sans Light" pitchFamily="2" charset="77"/>
              </a:rPr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1598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B5580940-CE5F-BCCF-51B6-52DDEA3CDA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4077" y="6452144"/>
            <a:ext cx="1474571" cy="336821"/>
          </a:xfrm>
          <a:prstGeom prst="rect">
            <a:avLst/>
          </a:prstGeom>
        </p:spPr>
      </p:pic>
      <p:sp>
        <p:nvSpPr>
          <p:cNvPr id="10" name="Platshållare för datum 3">
            <a:extLst>
              <a:ext uri="{FF2B5EF4-FFF2-40B4-BE49-F238E27FC236}">
                <a16:creationId xmlns:a16="http://schemas.microsoft.com/office/drawing/2014/main" id="{CA54C6F0-EFCF-6CA2-8777-378CFBB2AF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8638" y="6439444"/>
            <a:ext cx="1008112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 b="0" i="0">
                <a:solidFill>
                  <a:schemeClr val="bg2">
                    <a:lumMod val="50000"/>
                  </a:schemeClr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CA26B130-D196-A44C-AE4F-252759BA9DCF}" type="datetimeFigureOut">
              <a:rPr lang="sv-SE" smtClean="0"/>
              <a:pPr/>
              <a:t>2024-05-17</a:t>
            </a:fld>
            <a:endParaRPr lang="sv-SE" dirty="0"/>
          </a:p>
        </p:txBody>
      </p:sp>
      <p:sp>
        <p:nvSpPr>
          <p:cNvPr id="11" name="Platshållare för bildnummer 5">
            <a:extLst>
              <a:ext uri="{FF2B5EF4-FFF2-40B4-BE49-F238E27FC236}">
                <a16:creationId xmlns:a16="http://schemas.microsoft.com/office/drawing/2014/main" id="{948CCC0A-4A5A-20B5-9FEB-73283BB49C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46750" y="6441417"/>
            <a:ext cx="1008112" cy="3651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555826D1-4306-C847-917F-5968D71E862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970F14F7-7A4E-ECC4-6911-5638AA004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739" y="365125"/>
            <a:ext cx="6444406" cy="1325563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19A5CF83-3BD4-C137-7B4E-D9C0B5990D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7738" y="1825625"/>
            <a:ext cx="6444406" cy="40513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latin typeface="Plus Jakarta Sans Light" pitchFamily="2" charset="77"/>
                <a:cs typeface="Plus Jakarta Sans Light" pitchFamily="2" charset="77"/>
              </a:defRPr>
            </a:lvl1pPr>
            <a:lvl2pPr>
              <a:defRPr b="0" i="0">
                <a:latin typeface="Plus Jakarta Sans Light" pitchFamily="2" charset="77"/>
                <a:cs typeface="Plus Jakarta Sans Light" pitchFamily="2" charset="77"/>
              </a:defRPr>
            </a:lvl2pPr>
            <a:lvl3pPr>
              <a:defRPr b="0" i="0">
                <a:latin typeface="Plus Jakarta Sans Light" pitchFamily="2" charset="77"/>
                <a:cs typeface="Plus Jakarta Sans Light" pitchFamily="2" charset="77"/>
              </a:defRPr>
            </a:lvl3pPr>
            <a:lvl4pPr>
              <a:defRPr b="0" i="0">
                <a:latin typeface="Plus Jakarta Sans Light" pitchFamily="2" charset="77"/>
                <a:cs typeface="Plus Jakarta Sans Light" pitchFamily="2" charset="77"/>
              </a:defRPr>
            </a:lvl4pPr>
            <a:lvl5pPr>
              <a:defRPr b="0" i="0">
                <a:latin typeface="Plus Jakarta Sans Light" pitchFamily="2" charset="77"/>
                <a:cs typeface="Plus Jakarta Sans Light" pitchFamily="2" charset="77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lus Jakarta Sans Light" pitchFamily="2" charset="77"/>
              <a:ea typeface="+mn-ea"/>
              <a:cs typeface="Plus Jakarta Sans Light" pitchFamily="2" charset="77"/>
            </a:endParaRPr>
          </a:p>
        </p:txBody>
      </p:sp>
      <p:sp>
        <p:nvSpPr>
          <p:cNvPr id="15" name="Platshållare för bild 2">
            <a:extLst>
              <a:ext uri="{FF2B5EF4-FFF2-40B4-BE49-F238E27FC236}">
                <a16:creationId xmlns:a16="http://schemas.microsoft.com/office/drawing/2014/main" id="{527E97AF-B926-456E-1187-443365EB2B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112125" y="1"/>
            <a:ext cx="4079875" cy="685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pic>
        <p:nvPicPr>
          <p:cNvPr id="16" name="Bildobjekt 15">
            <a:extLst>
              <a:ext uri="{FF2B5EF4-FFF2-40B4-BE49-F238E27FC236}">
                <a16:creationId xmlns:a16="http://schemas.microsoft.com/office/drawing/2014/main" id="{D8FC5F78-9092-FAED-249D-24455B57252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55702" y="6451526"/>
            <a:ext cx="1472946" cy="33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447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DB76C53-BFFC-BEDF-81B3-5D40AC477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7E4F0E4F-C2C8-80BC-D624-B6616A2A54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4077" y="6452144"/>
            <a:ext cx="1474571" cy="336821"/>
          </a:xfrm>
          <a:prstGeom prst="rect">
            <a:avLst/>
          </a:prstGeom>
        </p:spPr>
      </p:pic>
      <p:sp>
        <p:nvSpPr>
          <p:cNvPr id="11" name="Platshållare för datum 3">
            <a:extLst>
              <a:ext uri="{FF2B5EF4-FFF2-40B4-BE49-F238E27FC236}">
                <a16:creationId xmlns:a16="http://schemas.microsoft.com/office/drawing/2014/main" id="{2D18E9EA-8FD2-B8D3-4062-CAAEAAACDB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8638" y="6439444"/>
            <a:ext cx="1008112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 b="0" i="0">
                <a:solidFill>
                  <a:schemeClr val="bg2">
                    <a:lumMod val="50000"/>
                  </a:schemeClr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CA26B130-D196-A44C-AE4F-252759BA9DCF}" type="datetimeFigureOut">
              <a:rPr lang="sv-SE" smtClean="0"/>
              <a:pPr/>
              <a:t>2024-05-17</a:t>
            </a:fld>
            <a:endParaRPr lang="sv-SE" dirty="0"/>
          </a:p>
        </p:txBody>
      </p:sp>
      <p:sp>
        <p:nvSpPr>
          <p:cNvPr id="12" name="Platshållare för bildnummer 5">
            <a:extLst>
              <a:ext uri="{FF2B5EF4-FFF2-40B4-BE49-F238E27FC236}">
                <a16:creationId xmlns:a16="http://schemas.microsoft.com/office/drawing/2014/main" id="{0AE5284B-F0AE-2DF6-4786-501ACFC29F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46750" y="6441417"/>
            <a:ext cx="1008112" cy="3651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555826D1-4306-C847-917F-5968D71E8628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10839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30A6A41E-979F-F1B9-6D2A-EB8DDD8C64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4077" y="6452144"/>
            <a:ext cx="1474571" cy="336821"/>
          </a:xfrm>
          <a:prstGeom prst="rect">
            <a:avLst/>
          </a:prstGeom>
        </p:spPr>
      </p:pic>
      <p:sp>
        <p:nvSpPr>
          <p:cNvPr id="13" name="Platshållare för datum 3">
            <a:extLst>
              <a:ext uri="{FF2B5EF4-FFF2-40B4-BE49-F238E27FC236}">
                <a16:creationId xmlns:a16="http://schemas.microsoft.com/office/drawing/2014/main" id="{2AEDD946-DE84-80E5-C1E5-B75EE4BFD1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8638" y="6439444"/>
            <a:ext cx="1008112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 b="0" i="0">
                <a:solidFill>
                  <a:schemeClr val="bg2">
                    <a:lumMod val="50000"/>
                  </a:schemeClr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CA26B130-D196-A44C-AE4F-252759BA9DCF}" type="datetimeFigureOut">
              <a:rPr lang="sv-SE" smtClean="0"/>
              <a:pPr/>
              <a:t>2024-05-17</a:t>
            </a:fld>
            <a:endParaRPr lang="sv-SE" dirty="0"/>
          </a:p>
        </p:txBody>
      </p:sp>
      <p:sp>
        <p:nvSpPr>
          <p:cNvPr id="14" name="Platshållare för bildnummer 5">
            <a:extLst>
              <a:ext uri="{FF2B5EF4-FFF2-40B4-BE49-F238E27FC236}">
                <a16:creationId xmlns:a16="http://schemas.microsoft.com/office/drawing/2014/main" id="{D249F37D-40CC-BBAD-B55D-8A7CBD139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46750" y="6441417"/>
            <a:ext cx="1008112" cy="3651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555826D1-4306-C847-917F-5968D71E8628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12660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08DFAB6-C293-9086-7012-68766E784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738" y="365125"/>
            <a:ext cx="10288587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9B6C453-513D-A998-B97F-15B610D6D113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454077" y="6451155"/>
            <a:ext cx="1474572" cy="336821"/>
          </a:xfrm>
          <a:prstGeom prst="rect">
            <a:avLst/>
          </a:prstGeom>
        </p:spPr>
      </p:pic>
      <p:sp>
        <p:nvSpPr>
          <p:cNvPr id="11" name="Platshållare för datum 3">
            <a:extLst>
              <a:ext uri="{FF2B5EF4-FFF2-40B4-BE49-F238E27FC236}">
                <a16:creationId xmlns:a16="http://schemas.microsoft.com/office/drawing/2014/main" id="{4395D309-B841-E954-6FDE-7DC555FB51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8638" y="6439444"/>
            <a:ext cx="1008112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 b="0" i="0">
                <a:solidFill>
                  <a:schemeClr val="bg2">
                    <a:lumMod val="50000"/>
                  </a:schemeClr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CA26B130-D196-A44C-AE4F-252759BA9DCF}" type="datetimeFigureOut">
              <a:rPr lang="sv-SE" smtClean="0"/>
              <a:pPr/>
              <a:t>2024-05-17</a:t>
            </a:fld>
            <a:endParaRPr lang="sv-SE" dirty="0"/>
          </a:p>
        </p:txBody>
      </p:sp>
      <p:sp>
        <p:nvSpPr>
          <p:cNvPr id="12" name="Platshållare för bildnummer 5">
            <a:extLst>
              <a:ext uri="{FF2B5EF4-FFF2-40B4-BE49-F238E27FC236}">
                <a16:creationId xmlns:a16="http://schemas.microsoft.com/office/drawing/2014/main" id="{B251F4A8-322C-2B79-E0F2-5CEA5E93A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46750" y="6441417"/>
            <a:ext cx="1008112" cy="3651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555826D1-4306-C847-917F-5968D71E8628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84998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5" r:id="rId3"/>
    <p:sldLayoutId id="2147483654" r:id="rId4"/>
    <p:sldLayoutId id="2147483656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i="0" kern="1200">
          <a:solidFill>
            <a:schemeClr val="tx1">
              <a:lumMod val="75000"/>
              <a:lumOff val="25000"/>
            </a:schemeClr>
          </a:solidFill>
          <a:latin typeface="Plus Jakarta Sans" pitchFamily="2" charset="77"/>
          <a:ea typeface="+mj-ea"/>
          <a:cs typeface="Plus Jakarta Sa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Plus Jakarta Sans Medium" pitchFamily="2" charset="77"/>
          <a:ea typeface="+mn-ea"/>
          <a:cs typeface="Plus Jakarta Sans Medium" pitchFamily="2" charset="77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Plus Jakarta Sans Medium" pitchFamily="2" charset="77"/>
          <a:ea typeface="+mn-ea"/>
          <a:cs typeface="Plus Jakarta Sans Medium" pitchFamily="2" charset="77"/>
        </a:defRPr>
      </a:lvl2pPr>
      <a:lvl3pPr marL="179388" indent="-1714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800" b="0" i="0" kern="1200">
          <a:solidFill>
            <a:schemeClr val="tx1"/>
          </a:solidFill>
          <a:latin typeface="Plus Jakarta Sans Light" pitchFamily="2" charset="77"/>
          <a:ea typeface="+mn-ea"/>
          <a:cs typeface="Plus Jakarta Sans Light" pitchFamily="2" charset="77"/>
        </a:defRPr>
      </a:lvl3pPr>
      <a:lvl4pPr marL="490538" indent="-1793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600" b="0" i="0" kern="1200">
          <a:solidFill>
            <a:schemeClr val="tx1"/>
          </a:solidFill>
          <a:latin typeface="Plus Jakarta Sans Light" pitchFamily="2" charset="77"/>
          <a:ea typeface="+mn-ea"/>
          <a:cs typeface="Plus Jakarta Sans Light" pitchFamily="2" charset="77"/>
        </a:defRPr>
      </a:lvl4pPr>
      <a:lvl5pPr marL="850900" indent="-1793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400" b="0" i="0" kern="1200">
          <a:solidFill>
            <a:schemeClr val="tx1"/>
          </a:solidFill>
          <a:latin typeface="Plus Jakarta Sans Light" pitchFamily="2" charset="77"/>
          <a:ea typeface="+mn-ea"/>
          <a:cs typeface="Plus Jakarta Sans Light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97" userDrawn="1">
          <p15:clr>
            <a:srgbClr val="F26B43"/>
          </p15:clr>
        </p15:guide>
        <p15:guide id="4" pos="7078" userDrawn="1">
          <p15:clr>
            <a:srgbClr val="F26B43"/>
          </p15:clr>
        </p15:guide>
        <p15:guide id="5" orient="horz" pos="3702" userDrawn="1">
          <p15:clr>
            <a:srgbClr val="F26B43"/>
          </p15:clr>
        </p15:guide>
        <p15:guide id="6" pos="5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33208366-C093-FD04-CE75-CE8B1C463908}"/>
              </a:ext>
            </a:extLst>
          </p:cNvPr>
          <p:cNvSpPr/>
          <p:nvPr/>
        </p:nvSpPr>
        <p:spPr>
          <a:xfrm>
            <a:off x="8123262" y="0"/>
            <a:ext cx="4060800" cy="6858000"/>
          </a:xfrm>
          <a:prstGeom prst="rect">
            <a:avLst/>
          </a:prstGeom>
          <a:solidFill>
            <a:srgbClr val="DFB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1" name="Bildobjekt 20">
            <a:extLst>
              <a:ext uri="{FF2B5EF4-FFF2-40B4-BE49-F238E27FC236}">
                <a16:creationId xmlns:a16="http://schemas.microsoft.com/office/drawing/2014/main" id="{396C9B48-10B2-9BAE-1A3C-954FFD2197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0455702" y="6451526"/>
            <a:ext cx="1472946" cy="33645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33F18A32-8D9A-2166-15B6-EA267A304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738" y="365125"/>
            <a:ext cx="6804446" cy="1325563"/>
          </a:xfrm>
        </p:spPr>
        <p:txBody>
          <a:bodyPr/>
          <a:lstStyle/>
          <a:p>
            <a:r>
              <a:rPr lang="sv-SE" dirty="0"/>
              <a:t>Hur tänka med </a:t>
            </a:r>
            <a:r>
              <a:rPr lang="sv-SE" dirty="0" err="1"/>
              <a:t>solel</a:t>
            </a:r>
            <a:r>
              <a:rPr lang="sv-SE" dirty="0"/>
              <a:t> vid låga elpriser?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DD3798A-1F16-09AD-C1C7-FFF374B86E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7738" y="1825625"/>
            <a:ext cx="6588124" cy="4051300"/>
          </a:xfrm>
        </p:spPr>
        <p:txBody>
          <a:bodyPr/>
          <a:lstStyle/>
          <a:p>
            <a:pPr marL="285750" indent="-285750">
              <a:buClr>
                <a:srgbClr val="DFB551"/>
              </a:buClr>
              <a:buFont typeface="Arial" panose="020B0604020202020204" pitchFamily="34" charset="0"/>
              <a:buChar char="•"/>
            </a:pPr>
            <a:r>
              <a:rPr lang="sv-SE" sz="1400" dirty="0"/>
              <a:t>Använd elen för egen förbrukning. Tvätta, duscha, ladda bilen, ladda batterilager </a:t>
            </a:r>
            <a:r>
              <a:rPr lang="sv-SE" sz="1400" dirty="0" err="1"/>
              <a:t>etc</a:t>
            </a:r>
            <a:endParaRPr lang="sv-SE" sz="1400" dirty="0"/>
          </a:p>
          <a:p>
            <a:pPr marL="285750" indent="-285750">
              <a:buClr>
                <a:srgbClr val="DFB551"/>
              </a:buClr>
              <a:buFont typeface="Arial" panose="020B0604020202020204" pitchFamily="34" charset="0"/>
              <a:buChar char="•"/>
            </a:pPr>
            <a:r>
              <a:rPr lang="sv-SE" sz="1400" dirty="0"/>
              <a:t>Då slipper kunden köpa el för ovan på dyrare timmar</a:t>
            </a:r>
          </a:p>
          <a:p>
            <a:pPr marL="285750" indent="-285750">
              <a:buClr>
                <a:srgbClr val="DFB551"/>
              </a:buClr>
              <a:buFont typeface="Arial" panose="020B0604020202020204" pitchFamily="34" charset="0"/>
              <a:buChar char="•"/>
            </a:pPr>
            <a:r>
              <a:rPr lang="sv-SE" sz="1400" dirty="0"/>
              <a:t>Har kunden batterilager så ladda det när det är billigt och använd sedan el från batteriet när det är dyrare eller sälj genom att mata ut på elnätet</a:t>
            </a:r>
          </a:p>
          <a:p>
            <a:pPr marL="285750" indent="-285750">
              <a:buClr>
                <a:srgbClr val="DFB551"/>
              </a:buClr>
              <a:buFont typeface="Arial" panose="020B0604020202020204" pitchFamily="34" charset="0"/>
              <a:buChar char="•"/>
            </a:pPr>
            <a:r>
              <a:rPr lang="sv-SE" sz="1400" dirty="0"/>
              <a:t>Tänk den totala elkostnaden, för varje kWh som kunden inte behöver köpa så sparar kunden energiskatt + </a:t>
            </a:r>
            <a:r>
              <a:rPr lang="sv-SE" sz="1400" dirty="0" err="1"/>
              <a:t>elöverföring</a:t>
            </a:r>
            <a:r>
              <a:rPr lang="sv-SE" sz="1400" dirty="0"/>
              <a:t>, totalt 77,4 öre/kWh </a:t>
            </a:r>
            <a:r>
              <a:rPr lang="sv-SE" sz="1400" dirty="0" err="1"/>
              <a:t>inkl</a:t>
            </a:r>
            <a:r>
              <a:rPr lang="sv-SE" sz="1400" dirty="0"/>
              <a:t> moms för kunder i vårt elnät</a:t>
            </a:r>
          </a:p>
          <a:p>
            <a:pPr marL="285750" indent="-285750">
              <a:buClr>
                <a:srgbClr val="DFB551"/>
              </a:buClr>
              <a:buFont typeface="Arial" panose="020B0604020202020204" pitchFamily="34" charset="0"/>
              <a:buChar char="•"/>
            </a:pPr>
            <a:r>
              <a:rPr lang="sv-SE" sz="1400" dirty="0"/>
              <a:t>Även om det är </a:t>
            </a:r>
            <a:r>
              <a:rPr lang="sv-SE" sz="1400" dirty="0" err="1"/>
              <a:t>minuspriser</a:t>
            </a:r>
            <a:r>
              <a:rPr lang="sv-SE" sz="1400" dirty="0"/>
              <a:t> på el så tjänar kunden </a:t>
            </a:r>
            <a:r>
              <a:rPr lang="sv-SE" sz="1400" dirty="0" err="1"/>
              <a:t>fortfaranade</a:t>
            </a:r>
            <a:r>
              <a:rPr lang="sv-SE" sz="1400" dirty="0"/>
              <a:t> på att mata ut överskottsel genom skattereduktionen (60 öre/</a:t>
            </a:r>
            <a:r>
              <a:rPr lang="sv-SE" sz="1400" dirty="0" err="1"/>
              <a:t>kwh</a:t>
            </a:r>
            <a:r>
              <a:rPr lang="sv-SE" sz="1400" dirty="0"/>
              <a:t>) och nätnytta (4 öre/kWh). Alltså måste </a:t>
            </a:r>
            <a:r>
              <a:rPr lang="sv-SE" sz="1400" dirty="0" err="1"/>
              <a:t>minuspriset</a:t>
            </a:r>
            <a:r>
              <a:rPr lang="sv-SE" sz="1400" dirty="0"/>
              <a:t> vara -64 öre/kWh för att kunden ska börja gå back på att sälja sin överskottsenergi. </a:t>
            </a:r>
          </a:p>
        </p:txBody>
      </p:sp>
      <p:pic>
        <p:nvPicPr>
          <p:cNvPr id="8" name="Bildobjekt 7" descr="En bild som visar klocka, Grafik, cirkel, symbol&#10;&#10;Automatiskt genererad beskrivning">
            <a:extLst>
              <a:ext uri="{FF2B5EF4-FFF2-40B4-BE49-F238E27FC236}">
                <a16:creationId xmlns:a16="http://schemas.microsoft.com/office/drawing/2014/main" id="{B8D2EE6F-7D42-FA68-F250-4ADC2E2A74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9671" y="1340768"/>
            <a:ext cx="4127981" cy="405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71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-tema 2013 – 2022">
  <a:themeElements>
    <a:clrScheme name="Härryda Energi 1">
      <a:dk1>
        <a:srgbClr val="404040"/>
      </a:dk1>
      <a:lt1>
        <a:srgbClr val="FFFFFF"/>
      </a:lt1>
      <a:dk2>
        <a:srgbClr val="000000"/>
      </a:dk2>
      <a:lt2>
        <a:srgbClr val="E6E6E6"/>
      </a:lt2>
      <a:accent1>
        <a:srgbClr val="306093"/>
      </a:accent1>
      <a:accent2>
        <a:srgbClr val="D7A324"/>
      </a:accent2>
      <a:accent3>
        <a:srgbClr val="76A037"/>
      </a:accent3>
      <a:accent4>
        <a:srgbClr val="C34D26"/>
      </a:accent4>
      <a:accent5>
        <a:srgbClr val="83A0BE"/>
      </a:accent5>
      <a:accent6>
        <a:srgbClr val="E8C87D"/>
      </a:accent6>
      <a:hlink>
        <a:srgbClr val="ADC587"/>
      </a:hlink>
      <a:folHlink>
        <a:srgbClr val="DC937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7163</TotalTime>
  <Words>148</Words>
  <Application>Microsoft Office PowerPoint</Application>
  <PresentationFormat>Bredbild</PresentationFormat>
  <Paragraphs>6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7" baseType="lpstr">
      <vt:lpstr>Arial</vt:lpstr>
      <vt:lpstr>Calibri</vt:lpstr>
      <vt:lpstr>Plus Jakarta Sans</vt:lpstr>
      <vt:lpstr>Plus Jakarta Sans Light</vt:lpstr>
      <vt:lpstr>Plus Jakarta Sans Medium</vt:lpstr>
      <vt:lpstr>Office-tema 2013 – 2022</vt:lpstr>
      <vt:lpstr>Hur tänka med solel vid låga elpriser?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Henrik Johansson</dc:creator>
  <cp:lastModifiedBy>Anna Carlstedt</cp:lastModifiedBy>
  <cp:revision>78</cp:revision>
  <dcterms:created xsi:type="dcterms:W3CDTF">2022-12-27T09:30:26Z</dcterms:created>
  <dcterms:modified xsi:type="dcterms:W3CDTF">2024-05-22T09:34:21Z</dcterms:modified>
</cp:coreProperties>
</file>